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63" r:id="rId5"/>
    <p:sldId id="264" r:id="rId6"/>
    <p:sldId id="258" r:id="rId7"/>
    <p:sldId id="259" r:id="rId8"/>
    <p:sldId id="265" r:id="rId9"/>
    <p:sldId id="266" r:id="rId10"/>
    <p:sldId id="267" r:id="rId11"/>
    <p:sldId id="268" r:id="rId12"/>
    <p:sldId id="270" r:id="rId13"/>
    <p:sldId id="269" r:id="rId14"/>
    <p:sldId id="260" r:id="rId15"/>
    <p:sldId id="261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www.fabrykasily.pl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58537" y="487680"/>
            <a:ext cx="9809527" cy="2699295"/>
          </a:xfrm>
        </p:spPr>
        <p:txBody>
          <a:bodyPr/>
          <a:lstStyle/>
          <a:p>
            <a:pPr algn="ctr"/>
            <a:r>
              <a:rPr lang="pl-PL" dirty="0" smtClean="0"/>
              <a:t>Ćwiczenia mięśni brzucha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190" y="3569303"/>
            <a:ext cx="5540220" cy="2544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5148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Uwaga !!!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sz="2800" dirty="0"/>
              <a:t>Proszę dostosować liczbę powtórzeń do swoich indywidualnych możliwości !!!</a:t>
            </a:r>
          </a:p>
          <a:p>
            <a:pPr marL="0" indent="0" algn="ctr">
              <a:buNone/>
            </a:pPr>
            <a:endParaRPr lang="pl-PL" sz="2800" dirty="0"/>
          </a:p>
          <a:p>
            <a:pPr marL="0" indent="0" algn="ctr">
              <a:buNone/>
            </a:pPr>
            <a:r>
              <a:rPr lang="pl-PL" sz="2800" dirty="0"/>
              <a:t>Miłego treningu 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Uśmiechnięta buźka 3"/>
          <p:cNvSpPr/>
          <p:nvPr/>
        </p:nvSpPr>
        <p:spPr>
          <a:xfrm>
            <a:off x="7707086" y="3518264"/>
            <a:ext cx="1489166" cy="130628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13" y="3233492"/>
            <a:ext cx="2537680" cy="22328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94547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8368" y="499719"/>
            <a:ext cx="9603275" cy="1049235"/>
          </a:xfrm>
        </p:spPr>
        <p:txBody>
          <a:bodyPr/>
          <a:lstStyle/>
          <a:p>
            <a:pPr algn="ctr"/>
            <a:r>
              <a:rPr lang="pl-PL" dirty="0" smtClean="0"/>
              <a:t>rozgrzewka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495097"/>
            <a:ext cx="2831888" cy="3219198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0" y="1915885"/>
            <a:ext cx="2830286" cy="5117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1. Pajacyki</a:t>
            </a:r>
          </a:p>
          <a:p>
            <a:pPr algn="ctr"/>
            <a:r>
              <a:rPr lang="pl-PL" dirty="0" smtClean="0"/>
              <a:t>2 serie po 20 pajacyków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596" y="2495097"/>
            <a:ext cx="2921318" cy="3219198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2983094" y="1933302"/>
            <a:ext cx="2830286" cy="5117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2. Skip A</a:t>
            </a:r>
          </a:p>
          <a:p>
            <a:pPr algn="ctr"/>
            <a:r>
              <a:rPr lang="pl-PL" dirty="0" smtClean="0"/>
              <a:t>3 serie po 20 sekund</a:t>
            </a:r>
            <a:endParaRPr lang="pl-PL" dirty="0"/>
          </a:p>
        </p:txBody>
      </p:sp>
      <p:pic>
        <p:nvPicPr>
          <p:cNvPr id="1026" name="Picture 2" descr="Znalezione obrazy dla zapytania: skip 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122" y="2445067"/>
            <a:ext cx="2656114" cy="311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rostokąt 10"/>
          <p:cNvSpPr/>
          <p:nvPr/>
        </p:nvSpPr>
        <p:spPr>
          <a:xfrm>
            <a:off x="5966188" y="1915885"/>
            <a:ext cx="2830286" cy="5117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3. Skip C</a:t>
            </a:r>
          </a:p>
          <a:p>
            <a:pPr algn="ctr"/>
            <a:r>
              <a:rPr lang="pl-PL" dirty="0" smtClean="0"/>
              <a:t>3 serie po 20 sekund</a:t>
            </a:r>
            <a:endParaRPr lang="pl-PL" dirty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9282" y="2495097"/>
            <a:ext cx="3242718" cy="3219198"/>
          </a:xfrm>
          <a:prstGeom prst="rect">
            <a:avLst/>
          </a:prstGeom>
        </p:spPr>
      </p:pic>
      <p:sp>
        <p:nvSpPr>
          <p:cNvPr id="14" name="Prostokąt 13"/>
          <p:cNvSpPr/>
          <p:nvPr/>
        </p:nvSpPr>
        <p:spPr>
          <a:xfrm>
            <a:off x="8949282" y="1915883"/>
            <a:ext cx="3242718" cy="5117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4. Skłony</a:t>
            </a:r>
          </a:p>
          <a:p>
            <a:pPr algn="ctr"/>
            <a:r>
              <a:rPr lang="pl-PL" dirty="0" smtClean="0"/>
              <a:t>2 serie po 10 powtórzeń</a:t>
            </a:r>
          </a:p>
        </p:txBody>
      </p:sp>
    </p:spTree>
    <p:extLst>
      <p:ext uri="{BB962C8B-B14F-4D97-AF65-F5344CB8AC3E}">
        <p14:creationId xmlns:p14="http://schemas.microsoft.com/office/powerpoint/2010/main" val="2712197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078144" y="932925"/>
            <a:ext cx="8637073" cy="2541431"/>
          </a:xfrm>
        </p:spPr>
        <p:txBody>
          <a:bodyPr>
            <a:normAutofit/>
          </a:bodyPr>
          <a:lstStyle/>
          <a:p>
            <a:pPr algn="ctr"/>
            <a:r>
              <a:rPr lang="pl-PL" sz="5900" dirty="0" smtClean="0"/>
              <a:t>1. brzuszki</a:t>
            </a:r>
            <a:endParaRPr lang="pl-PL" sz="5900" dirty="0"/>
          </a:p>
        </p:txBody>
      </p:sp>
    </p:spTree>
    <p:extLst>
      <p:ext uri="{BB962C8B-B14F-4D97-AF65-F5344CB8AC3E}">
        <p14:creationId xmlns:p14="http://schemas.microsoft.com/office/powerpoint/2010/main" val="533090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3 serie po 10 powtórzeń</a:t>
            </a:r>
            <a:br>
              <a:rPr lang="pl-PL" dirty="0" smtClean="0"/>
            </a:br>
            <a:r>
              <a:rPr lang="pl-PL" dirty="0" smtClean="0"/>
              <a:t>po każdej serii 30 sekund odpoczynku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6511" y="2753474"/>
            <a:ext cx="6096000" cy="2009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01" y="2029097"/>
            <a:ext cx="4100376" cy="47170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9179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81756" y="1542526"/>
            <a:ext cx="10122564" cy="2785633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2. Naprzemienne </a:t>
            </a:r>
            <a:r>
              <a:rPr lang="pl-PL" dirty="0"/>
              <a:t>sięganie do kostek leżąc</a:t>
            </a:r>
            <a:br>
              <a:rPr lang="pl-PL" dirty="0"/>
            </a:br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928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3 serie po 5 powtórzeń na każdą stronę</a:t>
            </a:r>
            <a:br>
              <a:rPr lang="pl-PL" dirty="0" smtClean="0"/>
            </a:br>
            <a:r>
              <a:rPr lang="pl-PL" dirty="0" smtClean="0"/>
              <a:t>po każdej serii 30 sekund odpoczynku</a:t>
            </a:r>
            <a:endParaRPr lang="pl-PL" dirty="0"/>
          </a:p>
        </p:txBody>
      </p:sp>
      <p:pic>
        <p:nvPicPr>
          <p:cNvPr id="4" name="naprzemienne_sieganie_do_kostek_lezac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9038" y="2399302"/>
            <a:ext cx="6132512" cy="3449638"/>
          </a:xfrm>
        </p:spPr>
      </p:pic>
      <p:sp>
        <p:nvSpPr>
          <p:cNvPr id="5" name="Prostokąt 4"/>
          <p:cNvSpPr/>
          <p:nvPr/>
        </p:nvSpPr>
        <p:spPr>
          <a:xfrm>
            <a:off x="1451579" y="2019802"/>
            <a:ext cx="4336869" cy="379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Filmik (proszę najechać myszką)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89" y="2273640"/>
            <a:ext cx="4954986" cy="16365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pole tekstowe 6"/>
          <p:cNvSpPr txBox="1"/>
          <p:nvPr/>
        </p:nvSpPr>
        <p:spPr>
          <a:xfrm>
            <a:off x="1766615" y="5763665"/>
            <a:ext cx="6132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Źródło </a:t>
            </a:r>
            <a:r>
              <a:rPr lang="pl-PL" dirty="0">
                <a:hlinkClick r:id="rId6"/>
              </a:rPr>
              <a:t>https://www.fabrykasily.pl/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1126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243608" y="941635"/>
            <a:ext cx="8637073" cy="2541431"/>
          </a:xfrm>
        </p:spPr>
        <p:txBody>
          <a:bodyPr/>
          <a:lstStyle/>
          <a:p>
            <a:pPr algn="ctr"/>
            <a:r>
              <a:rPr lang="pl-PL" sz="5900" dirty="0" smtClean="0"/>
              <a:t>3</a:t>
            </a:r>
            <a:r>
              <a:rPr lang="pl-PL" dirty="0" smtClean="0"/>
              <a:t>. </a:t>
            </a:r>
            <a:r>
              <a:rPr lang="pl-PL" sz="5900" dirty="0" smtClean="0"/>
              <a:t>Nożyce</a:t>
            </a:r>
            <a:r>
              <a:rPr lang="pl-PL" dirty="0" smtClean="0"/>
              <a:t> poziome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30043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3. 3 serie po 20 sekund</a:t>
            </a:r>
            <a:br>
              <a:rPr lang="pl-PL" dirty="0" smtClean="0"/>
            </a:br>
            <a:r>
              <a:rPr lang="pl-PL" dirty="0" smtClean="0"/>
              <a:t>po każdej serii 30 sekund odpoczynku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72732" y="4205287"/>
            <a:ext cx="4614344" cy="2420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661" y="2082902"/>
            <a:ext cx="6172735" cy="1821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78" y="2789192"/>
            <a:ext cx="5204460" cy="2832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911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80364" y="1869341"/>
            <a:ext cx="8643154" cy="1887950"/>
          </a:xfrm>
        </p:spPr>
        <p:txBody>
          <a:bodyPr>
            <a:normAutofit/>
          </a:bodyPr>
          <a:lstStyle/>
          <a:p>
            <a:pPr algn="ctr"/>
            <a:r>
              <a:rPr lang="pl-PL" sz="5900" dirty="0" smtClean="0"/>
              <a:t>4. rowerek</a:t>
            </a:r>
            <a:endParaRPr lang="pl-PL" sz="5900" dirty="0"/>
          </a:p>
        </p:txBody>
      </p:sp>
    </p:spTree>
    <p:extLst>
      <p:ext uri="{BB962C8B-B14F-4D97-AF65-F5344CB8AC3E}">
        <p14:creationId xmlns:p14="http://schemas.microsoft.com/office/powerpoint/2010/main" val="3848280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3 serie po 20 sekund</a:t>
            </a:r>
            <a:br>
              <a:rPr lang="pl-PL" dirty="0" smtClean="0"/>
            </a:br>
            <a:r>
              <a:rPr lang="pl-PL" dirty="0" smtClean="0"/>
              <a:t>po każdej serii 30 sekund odpoczynku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0" y="4005479"/>
            <a:ext cx="6268854" cy="2169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455" y="1996085"/>
            <a:ext cx="5928874" cy="18670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522" y="1912096"/>
            <a:ext cx="4499746" cy="2022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310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67950" y="689087"/>
            <a:ext cx="10052895" cy="2541431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5. </a:t>
            </a:r>
            <a:r>
              <a:rPr lang="pl-PL" dirty="0" smtClean="0"/>
              <a:t>Napinanie mięśni </a:t>
            </a:r>
            <a:r>
              <a:rPr lang="pl-PL" dirty="0"/>
              <a:t>brzucha leżąc na macie ze złączonymi stopami</a:t>
            </a:r>
          </a:p>
        </p:txBody>
      </p:sp>
    </p:spTree>
    <p:extLst>
      <p:ext uri="{BB962C8B-B14F-4D97-AF65-F5344CB8AC3E}">
        <p14:creationId xmlns:p14="http://schemas.microsoft.com/office/powerpoint/2010/main" val="1729968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3 serie po 10 powtórzeń</a:t>
            </a:r>
            <a:br>
              <a:rPr lang="pl-PL" dirty="0" smtClean="0"/>
            </a:br>
            <a:r>
              <a:rPr lang="pl-PL" dirty="0" smtClean="0"/>
              <a:t>po każdej serii 30 sekund odpoczynku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91" y="1832900"/>
            <a:ext cx="4671465" cy="2446232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483" y="1853754"/>
            <a:ext cx="4671465" cy="2468705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376" y="4617843"/>
            <a:ext cx="5989839" cy="13793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7173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05990" y="863258"/>
            <a:ext cx="10493828" cy="2541431"/>
          </a:xfrm>
        </p:spPr>
        <p:txBody>
          <a:bodyPr>
            <a:normAutofit/>
          </a:bodyPr>
          <a:lstStyle/>
          <a:p>
            <a:pPr algn="ctr"/>
            <a:r>
              <a:rPr lang="pl-PL" sz="5900" dirty="0" smtClean="0"/>
              <a:t>6. Wspinaczka pozioma</a:t>
            </a:r>
            <a:endParaRPr lang="pl-PL" sz="5900" dirty="0"/>
          </a:p>
        </p:txBody>
      </p:sp>
    </p:spTree>
    <p:extLst>
      <p:ext uri="{BB962C8B-B14F-4D97-AF65-F5344CB8AC3E}">
        <p14:creationId xmlns:p14="http://schemas.microsoft.com/office/powerpoint/2010/main" val="3955454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3 serie po 8 powtórzeń na każdą nogę</a:t>
            </a:r>
            <a:br>
              <a:rPr lang="pl-PL" dirty="0" smtClean="0"/>
            </a:br>
            <a:r>
              <a:rPr lang="pl-PL" dirty="0" smtClean="0"/>
              <a:t>po każdej serii 30 sekund odpoczynku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59" y="2111919"/>
            <a:ext cx="3807249" cy="34496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042" y="2109555"/>
            <a:ext cx="6669449" cy="11383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4809" y="3503703"/>
            <a:ext cx="2970711" cy="2601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2159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Rozciąganie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22" y="2138044"/>
            <a:ext cx="3848225" cy="4283441"/>
          </a:xfrm>
        </p:spPr>
      </p:pic>
      <p:sp>
        <p:nvSpPr>
          <p:cNvPr id="6" name="Owal 5"/>
          <p:cNvSpPr/>
          <p:nvPr/>
        </p:nvSpPr>
        <p:spPr>
          <a:xfrm>
            <a:off x="1330622" y="1930302"/>
            <a:ext cx="478008" cy="4154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/>
              <a:t>1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7" name="Owal 6"/>
          <p:cNvSpPr/>
          <p:nvPr/>
        </p:nvSpPr>
        <p:spPr>
          <a:xfrm>
            <a:off x="2440965" y="1930302"/>
            <a:ext cx="478008" cy="4154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2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8" name="Owal 7"/>
          <p:cNvSpPr/>
          <p:nvPr/>
        </p:nvSpPr>
        <p:spPr>
          <a:xfrm>
            <a:off x="3660165" y="1901175"/>
            <a:ext cx="478008" cy="4154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/>
              <a:t>3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9" name="Owal 8"/>
          <p:cNvSpPr/>
          <p:nvPr/>
        </p:nvSpPr>
        <p:spPr>
          <a:xfrm>
            <a:off x="1112083" y="4161330"/>
            <a:ext cx="478008" cy="4154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4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10" name="Owal 9"/>
          <p:cNvSpPr/>
          <p:nvPr/>
        </p:nvSpPr>
        <p:spPr>
          <a:xfrm>
            <a:off x="2380487" y="4161330"/>
            <a:ext cx="478008" cy="4154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5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11" name="Owal 10"/>
          <p:cNvSpPr/>
          <p:nvPr/>
        </p:nvSpPr>
        <p:spPr>
          <a:xfrm>
            <a:off x="3660165" y="4161330"/>
            <a:ext cx="478008" cy="4154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6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6929751" y="2614746"/>
            <a:ext cx="3781792" cy="1754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pl-PL" dirty="0" smtClean="0"/>
              <a:t>po 5 powtórzeń na każdą stronę</a:t>
            </a:r>
          </a:p>
          <a:p>
            <a:pPr marL="342900" indent="-342900">
              <a:buAutoNum type="arabicPeriod"/>
            </a:pPr>
            <a:r>
              <a:rPr lang="pl-PL" dirty="0"/>
              <a:t>p</a:t>
            </a:r>
            <a:r>
              <a:rPr lang="pl-PL" dirty="0" smtClean="0"/>
              <a:t>o 5 powtórzeń na każdą rękę</a:t>
            </a:r>
          </a:p>
          <a:p>
            <a:pPr marL="342900" indent="-342900">
              <a:buAutoNum type="arabicPeriod"/>
            </a:pPr>
            <a:r>
              <a:rPr lang="pl-PL" dirty="0"/>
              <a:t>p</a:t>
            </a:r>
            <a:r>
              <a:rPr lang="pl-PL" dirty="0" smtClean="0"/>
              <a:t>o 5 powtórzeń na każdą rękę</a:t>
            </a:r>
          </a:p>
          <a:p>
            <a:pPr marL="342900" indent="-342900">
              <a:buAutoNum type="arabicPeriod"/>
            </a:pPr>
            <a:r>
              <a:rPr lang="pl-PL" dirty="0"/>
              <a:t>p</a:t>
            </a:r>
            <a:r>
              <a:rPr lang="pl-PL" dirty="0" smtClean="0"/>
              <a:t>o 5 powtórzeń na każdą nogę</a:t>
            </a:r>
          </a:p>
          <a:p>
            <a:pPr marL="342900" indent="-342900">
              <a:buAutoNum type="arabicPeriod"/>
            </a:pPr>
            <a:r>
              <a:rPr lang="pl-PL" dirty="0"/>
              <a:t>p</a:t>
            </a:r>
            <a:r>
              <a:rPr lang="pl-PL" dirty="0" smtClean="0"/>
              <a:t>o 5 powtórzeń na każdą nogę</a:t>
            </a:r>
          </a:p>
          <a:p>
            <a:pPr marL="342900" indent="-342900">
              <a:buAutoNum type="arabicPeriod"/>
            </a:pPr>
            <a:r>
              <a:rPr lang="pl-PL" dirty="0" smtClean="0"/>
              <a:t>10 powtórzeń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9006179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TM10001114[[fn=Galeria]]</Template>
  <TotalTime>99</TotalTime>
  <Words>177</Words>
  <Application>Microsoft Office PowerPoint</Application>
  <PresentationFormat>Panoramiczny</PresentationFormat>
  <Paragraphs>41</Paragraphs>
  <Slides>16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9" baseType="lpstr">
      <vt:lpstr>Arial</vt:lpstr>
      <vt:lpstr>Gill Sans MT</vt:lpstr>
      <vt:lpstr>Gallery</vt:lpstr>
      <vt:lpstr>Ćwiczenia mięśni brzucha</vt:lpstr>
      <vt:lpstr>Uwaga !!!</vt:lpstr>
      <vt:lpstr>rozgrzewka</vt:lpstr>
      <vt:lpstr>1. brzuszki</vt:lpstr>
      <vt:lpstr>3 serie po 10 powtórzeń po każdej serii 30 sekund odpoczynku</vt:lpstr>
      <vt:lpstr>2. Naprzemienne sięganie do kostek leżąc  </vt:lpstr>
      <vt:lpstr>3 serie po 5 powtórzeń na każdą stronę po każdej serii 30 sekund odpoczynku</vt:lpstr>
      <vt:lpstr>3. Nożyce poziome</vt:lpstr>
      <vt:lpstr>3. 3 serie po 20 sekund po każdej serii 30 sekund odpoczynku</vt:lpstr>
      <vt:lpstr>4. rowerek</vt:lpstr>
      <vt:lpstr>3 serie po 20 sekund po każdej serii 30 sekund odpoczynku</vt:lpstr>
      <vt:lpstr>5. Napinanie mięśni brzucha leżąc na macie ze złączonymi stopami</vt:lpstr>
      <vt:lpstr>3 serie po 10 powtórzeń po każdej serii 30 sekund odpoczynku</vt:lpstr>
      <vt:lpstr>6. Wspinaczka pozioma</vt:lpstr>
      <vt:lpstr>3 serie po 8 powtórzeń na każdą nogę po każdej serii 30 sekund odpoczynku</vt:lpstr>
      <vt:lpstr>Rozciąganie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Ćwiczenia mięśni brzucha</dc:title>
  <dc:creator>admin</dc:creator>
  <cp:lastModifiedBy>admin</cp:lastModifiedBy>
  <cp:revision>11</cp:revision>
  <dcterms:created xsi:type="dcterms:W3CDTF">2020-03-26T19:23:58Z</dcterms:created>
  <dcterms:modified xsi:type="dcterms:W3CDTF">2020-03-26T21:03:40Z</dcterms:modified>
</cp:coreProperties>
</file>